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58" r:id="rId5"/>
    <p:sldId id="264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overOverla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6" name="TextBox 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  <a:cs typeface="+mn-cs"/>
                </a:rPr>
                <a:t>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D483386-6E9A-4758-BB89-DFA797A31E12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D563E94-B79A-47DB-8DF4-FEF3C3D0C9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13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Book Antiqu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Book Antiqu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9pPr>
            </a:lstStyle>
            <a:p>
              <a:pPr>
                <a:defRPr/>
              </a:pPr>
              <a:r>
                <a:rPr lang="en-US" sz="5400" smtClean="0">
                  <a:solidFill>
                    <a:srgbClr val="8588A2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3F42E-65E1-4D36-AEF1-83FDD71AD375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F5710-317C-4905-BB1E-8FC36381F8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0963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overOverl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173163" y="2887663"/>
            <a:ext cx="6778625" cy="923925"/>
            <a:chOff x="1172584" y="1381459"/>
            <a:chExt cx="6779110" cy="923330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Book Antiqu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Book Antiqu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9pPr>
            </a:lstStyle>
            <a:p>
              <a:pPr>
                <a:defRPr/>
              </a:pPr>
              <a:r>
                <a:rPr lang="en-US" sz="5400" smtClean="0">
                  <a:solidFill>
                    <a:srgbClr val="8588A2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10800000">
              <a:off x="4832033" y="1927207"/>
              <a:ext cx="3119661" cy="158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DFFE6-86E5-4DE4-B8C8-D9BC66A850A3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89637-69C0-4A24-8A22-0DD7AFE9E3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8304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Book Antiqu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Book Antiqu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9pPr>
            </a:lstStyle>
            <a:p>
              <a:pPr>
                <a:defRPr/>
              </a:pPr>
              <a:r>
                <a:rPr lang="en-US" sz="5400" smtClean="0">
                  <a:solidFill>
                    <a:srgbClr val="8588A2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22DB0-0757-46ED-B043-C46800B389C9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6AD51-CF74-42E9-86DF-AF5893B6FE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02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Book Antiqu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Book Antiqu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9pPr>
            </a:lstStyle>
            <a:p>
              <a:pPr>
                <a:defRPr/>
              </a:pPr>
              <a:r>
                <a:rPr lang="en-US" sz="5400" smtClean="0">
                  <a:solidFill>
                    <a:srgbClr val="8588A2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6E69A-F0D3-4E15-8A75-D26A5943F645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621CA-0CAF-4F98-8059-D6E21325D1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73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Book Antiqu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Book Antiqu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9pPr>
            </a:lstStyle>
            <a:p>
              <a:pPr>
                <a:defRPr/>
              </a:pPr>
              <a:r>
                <a:rPr lang="en-US" sz="5400" smtClean="0">
                  <a:solidFill>
                    <a:srgbClr val="8588A2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E1177-EA71-47E9-BEE0-9202CC4D2B9A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A3405-E928-4172-A814-B67C8F93BB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9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2DEB0-3EC8-4F65-B93C-B831FB959081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32470-7565-4ED1-88D3-3DE2DAC075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94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D2520-160C-4666-B67E-EED390F7298D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AC81E-6241-47C4-BE29-CBCDA295F9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76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0D89D-8EFE-49DD-A2EA-D5F6802EDC0E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FAA60-66F4-40C0-AA1A-624096A054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25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Book Antiqu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Book Antiqu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9pPr>
            </a:lstStyle>
            <a:p>
              <a:pPr>
                <a:defRPr/>
              </a:pPr>
              <a:r>
                <a:rPr lang="en-US" sz="5400" smtClean="0">
                  <a:solidFill>
                    <a:srgbClr val="8588A2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DCFC1-01F0-4192-8F71-BAF5E8E34031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7929B-913E-4F62-BBDA-C376710B72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6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 rot="5400000">
            <a:off x="3908425" y="2881313"/>
            <a:ext cx="5481637" cy="922338"/>
            <a:chOff x="1815339" y="1381459"/>
            <a:chExt cx="5480154" cy="923330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146745" y="1381458"/>
              <a:ext cx="87765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Book Antiqu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Book Antiqu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Book Antiqua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 Antiqua" pitchFamily="18" charset="0"/>
                </a:defRPr>
              </a:lvl9pPr>
            </a:lstStyle>
            <a:p>
              <a:pPr>
                <a:defRPr/>
              </a:pPr>
              <a:r>
                <a:rPr lang="en-US" sz="5400" smtClean="0">
                  <a:solidFill>
                    <a:srgbClr val="8588A2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 flipH="1" flipV="1">
              <a:off x="1815339" y="1924967"/>
              <a:ext cx="2469482" cy="159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0800000">
              <a:off x="4826011" y="1928146"/>
              <a:ext cx="2469482" cy="159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F34E3-61C3-49B5-AF18-8731292DDDB3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23C70-0CB1-45AD-9777-FF6D8A952A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96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688975" y="569913"/>
            <a:ext cx="77565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8500" y="2247900"/>
            <a:ext cx="7747000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63" y="61610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DA9704-DBE6-42E9-B74C-57900D95A0A7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0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8925" y="61610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E4EC0D-56BA-449D-AB64-1DE36BEB92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18" r:id="rId7"/>
    <p:sldLayoutId id="2147483719" r:id="rId8"/>
    <p:sldLayoutId id="2147483720" r:id="rId9"/>
    <p:sldLayoutId id="2147483727" r:id="rId10"/>
    <p:sldLayoutId id="214748372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Book Antiqu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125" indent="-3651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76288" indent="-3651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"/>
        <a:defRPr sz="2200" kern="12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3651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sz="2000" kern="1200">
          <a:solidFill>
            <a:srgbClr val="262626"/>
          </a:solidFill>
          <a:latin typeface="+mn-lt"/>
          <a:ea typeface="+mn-ea"/>
          <a:cs typeface="+mn-cs"/>
        </a:defRPr>
      </a:lvl3pPr>
      <a:lvl4pPr marL="1508125" indent="-3190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kern="1200">
          <a:solidFill>
            <a:srgbClr val="262626"/>
          </a:solidFill>
          <a:latin typeface="+mn-lt"/>
          <a:ea typeface="+mn-ea"/>
          <a:cs typeface="+mn-cs"/>
        </a:defRPr>
      </a:lvl4pPr>
      <a:lvl5pPr marL="1828800" indent="-3190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sz="1600" kern="1200">
          <a:solidFill>
            <a:srgbClr val="262626"/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xtLst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Python: Part 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138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Catherine and Annie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This is just a fancy term for understanding what a program does – what variables are used, and how they change throughout a program based on actions performed on them. </a:t>
            </a:r>
          </a:p>
        </p:txBody>
      </p:sp>
      <p:sp>
        <p:nvSpPr>
          <p:cNvPr id="1126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Tracing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Now open the file called firstTracing.py</a:t>
            </a:r>
          </a:p>
          <a:p>
            <a:pPr eaLnBrk="1" hangingPunct="1"/>
            <a:r>
              <a:rPr lang="en-US" smtClean="0"/>
              <a:t>We are going to trace through this program together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Now open the file called secondTracing.py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Now open the file called finalTrace.py</a:t>
            </a:r>
          </a:p>
          <a:p>
            <a:pPr eaLnBrk="1" hangingPunct="1"/>
            <a:r>
              <a:rPr lang="en-US" smtClean="0"/>
              <a:t>You will work in groups of two on this one</a:t>
            </a:r>
          </a:p>
        </p:txBody>
      </p:sp>
      <p:sp>
        <p:nvSpPr>
          <p:cNvPr id="1229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Tracing examples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This is a fancy term for figuring out what happened when:</a:t>
            </a:r>
          </a:p>
          <a:p>
            <a:pPr lvl="1" eaLnBrk="1" hangingPunct="1"/>
            <a:r>
              <a:rPr lang="en-US" smtClean="0"/>
              <a:t>Your program doesn’t work at all (Python gives you an error at run-time)</a:t>
            </a:r>
          </a:p>
          <a:p>
            <a:pPr lvl="1" eaLnBrk="1" hangingPunct="1"/>
            <a:r>
              <a:rPr lang="en-US" smtClean="0"/>
              <a:t>Your program doesn’t work the way you want it to.</a:t>
            </a:r>
          </a:p>
          <a:p>
            <a:pPr eaLnBrk="1" hangingPunct="1"/>
            <a:endParaRPr lang="en-US" smtClean="0"/>
          </a:p>
        </p:txBody>
      </p:sp>
      <p:sp>
        <p:nvSpPr>
          <p:cNvPr id="1331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Debugging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Open the file called firstDebug.py</a:t>
            </a:r>
          </a:p>
          <a:p>
            <a:pPr eaLnBrk="1" hangingPunct="1"/>
            <a:r>
              <a:rPr lang="en-US" smtClean="0"/>
              <a:t>We will debug this program together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Now open the file called secondDebug.py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Now open the file called finalDebug.py</a:t>
            </a:r>
          </a:p>
          <a:p>
            <a:pPr eaLnBrk="1" hangingPunct="1"/>
            <a:r>
              <a:rPr lang="en-US" smtClean="0"/>
              <a:t>You will work in groups of two to debug this program</a:t>
            </a:r>
          </a:p>
        </p:txBody>
      </p:sp>
      <p:sp>
        <p:nvSpPr>
          <p:cNvPr id="1433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Debugging examples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Otherwise known as File I/O</a:t>
            </a:r>
          </a:p>
          <a:p>
            <a:pPr eaLnBrk="1" hangingPunct="1"/>
            <a:r>
              <a:rPr lang="en-US" smtClean="0"/>
              <a:t>There are functions you can use in Python that allow you to open a file, retrieve the information contained therein, store that information in variables, and perform actions on the data you retrieved (file input)</a:t>
            </a:r>
          </a:p>
          <a:p>
            <a:pPr eaLnBrk="1" hangingPunct="1"/>
            <a:r>
              <a:rPr lang="en-US" smtClean="0"/>
              <a:t>You can also place information in a file (file output)</a:t>
            </a:r>
          </a:p>
        </p:txBody>
      </p:sp>
      <p:sp>
        <p:nvSpPr>
          <p:cNvPr id="15363" name="Title 2"/>
          <p:cNvSpPr>
            <a:spLocks noGrp="1"/>
          </p:cNvSpPr>
          <p:nvPr>
            <p:ph type="title"/>
          </p:nvPr>
        </p:nvSpPr>
        <p:spPr>
          <a:xfrm>
            <a:off x="609600" y="533400"/>
            <a:ext cx="7756525" cy="1054100"/>
          </a:xfrm>
        </p:spPr>
        <p:txBody>
          <a:bodyPr/>
          <a:lstStyle/>
          <a:p>
            <a:pPr eaLnBrk="1" hangingPunct="1"/>
            <a:r>
              <a:rPr lang="en-US" smtClean="0"/>
              <a:t>File Input/Output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75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first step is always to open the file</a:t>
            </a:r>
          </a:p>
          <a:p>
            <a:pPr eaLnBrk="1" hangingPunct="1"/>
            <a:r>
              <a:rPr lang="en-US" smtClean="0"/>
              <a:t>Syntax: &lt;variable name&gt; = open(“&lt;file name&gt;”, “r”)</a:t>
            </a:r>
          </a:p>
          <a:p>
            <a:pPr lvl="1" eaLnBrk="1" hangingPunct="1"/>
            <a:r>
              <a:rPr lang="en-US" smtClean="0"/>
              <a:t>This opens a </a:t>
            </a:r>
            <a:r>
              <a:rPr lang="en-US" i="1" smtClean="0"/>
              <a:t>stream</a:t>
            </a:r>
            <a:r>
              <a:rPr lang="en-US" smtClean="0"/>
              <a:t> – a connection – with the file in question. </a:t>
            </a:r>
          </a:p>
          <a:p>
            <a:pPr lvl="1" eaLnBrk="1" hangingPunct="1"/>
            <a:r>
              <a:rPr lang="en-US" smtClean="0"/>
              <a:t>“r” stands for “read”, and it is the </a:t>
            </a:r>
            <a:r>
              <a:rPr lang="en-US" i="1" smtClean="0"/>
              <a:t>mode</a:t>
            </a:r>
            <a:r>
              <a:rPr lang="en-US" smtClean="0"/>
              <a:t> in which the file is opened</a:t>
            </a:r>
            <a:endParaRPr lang="en-US" i="1" smtClean="0"/>
          </a:p>
          <a:p>
            <a:pPr eaLnBrk="1" hangingPunct="1"/>
            <a:r>
              <a:rPr lang="en-US" smtClean="0"/>
              <a:t>Now that the file is opened, we need to get at the information and place it in as many variables as we need</a:t>
            </a:r>
          </a:p>
        </p:txBody>
      </p:sp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 Input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75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Syntax: &lt;variable&gt; = &lt;variable name&gt;.readline()</a:t>
            </a:r>
          </a:p>
          <a:p>
            <a:pPr eaLnBrk="1" hangingPunct="1"/>
            <a:r>
              <a:rPr lang="en-US" smtClean="0"/>
              <a:t>Alternatively, you can use a for loop to read every line in a file, but this syntax is exclusive to Python.</a:t>
            </a:r>
          </a:p>
          <a:p>
            <a:pPr lvl="1" eaLnBrk="1" hangingPunct="1"/>
            <a:r>
              <a:rPr lang="en-US" smtClean="0"/>
              <a:t>Syntax: for line in &lt;variable name&gt;:</a:t>
            </a:r>
          </a:p>
          <a:p>
            <a:pPr eaLnBrk="1" hangingPunct="1"/>
            <a:r>
              <a:rPr lang="en-US" smtClean="0"/>
              <a:t>When you have finished retrieving the information from the file, it is important to close the connection between the program and the file</a:t>
            </a:r>
          </a:p>
          <a:p>
            <a:pPr lvl="1" eaLnBrk="1" hangingPunct="1"/>
            <a:r>
              <a:rPr lang="en-US" smtClean="0"/>
              <a:t>Syntax: &lt;variable name&gt;.close()</a:t>
            </a:r>
          </a:p>
        </p:txBody>
      </p:sp>
      <p:sp>
        <p:nvSpPr>
          <p:cNvPr id="1741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More File Input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1"/>
          <p:cNvSpPr>
            <a:spLocks noGrp="1"/>
          </p:cNvSpPr>
          <p:nvPr>
            <p:ph idx="1"/>
          </p:nvPr>
        </p:nvSpPr>
        <p:spPr>
          <a:xfrm>
            <a:off x="698500" y="2247900"/>
            <a:ext cx="7747000" cy="4533900"/>
          </a:xfrm>
        </p:spPr>
        <p:txBody>
          <a:bodyPr/>
          <a:lstStyle/>
          <a:p>
            <a:pPr eaLnBrk="1" hangingPunct="1"/>
            <a:r>
              <a:rPr lang="en-US" sz="2000" smtClean="0"/>
              <a:t>Syntax: &lt;variable name&gt; = open(“&lt;file name&gt;”, “w”)</a:t>
            </a:r>
          </a:p>
          <a:p>
            <a:pPr lvl="1" eaLnBrk="1" hangingPunct="1"/>
            <a:r>
              <a:rPr lang="en-US" sz="2000" smtClean="0"/>
              <a:t>This also opens a stream to a file</a:t>
            </a:r>
          </a:p>
          <a:p>
            <a:pPr lvl="1" eaLnBrk="1" hangingPunct="1"/>
            <a:r>
              <a:rPr lang="en-US" sz="2000" smtClean="0"/>
              <a:t>If the file named does not exist, Python creates a file with that name </a:t>
            </a:r>
            <a:r>
              <a:rPr lang="en-US" sz="2000" i="1" smtClean="0"/>
              <a:t>in the same folder </a:t>
            </a:r>
            <a:r>
              <a:rPr lang="en-US" sz="2000" smtClean="0"/>
              <a:t>that the Python file is in.</a:t>
            </a:r>
          </a:p>
          <a:p>
            <a:pPr eaLnBrk="1" hangingPunct="1"/>
            <a:r>
              <a:rPr lang="en-US" sz="2000" smtClean="0"/>
              <a:t>Usually when you work with file output, you want to write lines of information to a file</a:t>
            </a:r>
          </a:p>
          <a:p>
            <a:pPr lvl="1" eaLnBrk="1" hangingPunct="1"/>
            <a:r>
              <a:rPr lang="en-US" sz="2000" smtClean="0"/>
              <a:t>Syntax: &lt;variable name&gt;.write()</a:t>
            </a:r>
          </a:p>
          <a:p>
            <a:pPr eaLnBrk="1" hangingPunct="1"/>
            <a:r>
              <a:rPr lang="en-US" sz="2000" smtClean="0"/>
              <a:t>When you are finished placing information in a file, you MUST CLOSE THE STREAM.</a:t>
            </a:r>
          </a:p>
          <a:p>
            <a:pPr lvl="1" eaLnBrk="1" hangingPunct="1"/>
            <a:r>
              <a:rPr lang="en-US" sz="1800" smtClean="0"/>
              <a:t>Closing the stream both closes AND SAVES the file</a:t>
            </a:r>
          </a:p>
          <a:p>
            <a:pPr lvl="1" eaLnBrk="1" hangingPunct="1"/>
            <a:r>
              <a:rPr lang="en-US" sz="1800" smtClean="0"/>
              <a:t>So if you do not close the stream, the information you placed in the file will be lost.</a:t>
            </a:r>
          </a:p>
          <a:p>
            <a:pPr lvl="1" eaLnBrk="1" hangingPunct="1"/>
            <a:r>
              <a:rPr lang="en-US" sz="1800" smtClean="0"/>
              <a:t>&lt;variable name&gt;.close()</a:t>
            </a:r>
          </a:p>
          <a:p>
            <a:pPr lvl="1" eaLnBrk="1" hangingPunct="1"/>
            <a:endParaRPr lang="en-US" sz="1800" smtClean="0"/>
          </a:p>
        </p:txBody>
      </p:sp>
      <p:sp>
        <p:nvSpPr>
          <p:cNvPr id="1843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Urban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425</TotalTime>
  <Words>504</Words>
  <Application>Microsoft Office PowerPoint</Application>
  <PresentationFormat>On-screen Show (4:3)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Book Antiqua</vt:lpstr>
      <vt:lpstr>Arial</vt:lpstr>
      <vt:lpstr>Wingdings</vt:lpstr>
      <vt:lpstr>Calibri</vt:lpstr>
      <vt:lpstr>Hardcover</vt:lpstr>
      <vt:lpstr>Python: Part 6</vt:lpstr>
      <vt:lpstr>Tracing</vt:lpstr>
      <vt:lpstr>Tracing examples</vt:lpstr>
      <vt:lpstr>Debugging</vt:lpstr>
      <vt:lpstr>Debugging examples</vt:lpstr>
      <vt:lpstr>File Input/Output</vt:lpstr>
      <vt:lpstr>File Input</vt:lpstr>
      <vt:lpstr>More File Input</vt:lpstr>
      <vt:lpstr>File Output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Rossbach</dc:creator>
  <cp:lastModifiedBy>Catherine Rossbach</cp:lastModifiedBy>
  <cp:revision>35</cp:revision>
  <dcterms:created xsi:type="dcterms:W3CDTF">2012-06-12T14:09:19Z</dcterms:created>
  <dcterms:modified xsi:type="dcterms:W3CDTF">2012-06-21T12:49:33Z</dcterms:modified>
</cp:coreProperties>
</file>